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8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54F14-61F0-4115-BBBB-4A54313FC917}" type="datetimeFigureOut">
              <a:rPr lang="sl-SI" smtClean="0"/>
              <a:t>19/04/18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F110D-DDF6-40B6-8938-D716C7865E0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0332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B919-BB29-4EF1-BC5A-455FF030A2CB}" type="datetimeFigureOut">
              <a:rPr lang="sl-SI" smtClean="0"/>
              <a:t>19/04/18</a:t>
            </a:fld>
            <a:endParaRPr lang="sl-SI"/>
          </a:p>
        </p:txBody>
      </p:sp>
      <p:sp>
        <p:nvSpPr>
          <p:cNvPr id="20" name="Ograda no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Ograda številke diapoz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BE4-E0CA-442E-ADD2-1F0BDB6B98A2}" type="slidenum">
              <a:rPr lang="sl-SI" smtClean="0"/>
              <a:t>‹#›</a:t>
            </a:fld>
            <a:endParaRPr lang="sl-SI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B919-BB29-4EF1-BC5A-455FF030A2CB}" type="datetimeFigureOut">
              <a:rPr lang="sl-SI" smtClean="0"/>
              <a:t>19/04/18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BE4-E0CA-442E-ADD2-1F0BDB6B98A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B919-BB29-4EF1-BC5A-455FF030A2CB}" type="datetimeFigureOut">
              <a:rPr lang="sl-SI" smtClean="0"/>
              <a:t>19/04/18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BE4-E0CA-442E-ADD2-1F0BDB6B98A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B919-BB29-4EF1-BC5A-455FF030A2CB}" type="datetimeFigureOut">
              <a:rPr lang="sl-SI" smtClean="0"/>
              <a:t>19/04/18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BE4-E0CA-442E-ADD2-1F0BDB6B98A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B919-BB29-4EF1-BC5A-455FF030A2CB}" type="datetimeFigureOut">
              <a:rPr lang="sl-SI" smtClean="0"/>
              <a:t>19/04/18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BE4-E0CA-442E-ADD2-1F0BDB6B98A2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Pravoko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B919-BB29-4EF1-BC5A-455FF030A2CB}" type="datetimeFigureOut">
              <a:rPr lang="sl-SI" smtClean="0"/>
              <a:t>19/04/18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BE4-E0CA-442E-ADD2-1F0BDB6B98A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B919-BB29-4EF1-BC5A-455FF030A2CB}" type="datetimeFigureOut">
              <a:rPr lang="sl-SI" smtClean="0"/>
              <a:t>19/04/18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BE4-E0CA-442E-ADD2-1F0BDB6B98A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B919-BB29-4EF1-BC5A-455FF030A2CB}" type="datetimeFigureOut">
              <a:rPr lang="sl-SI" smtClean="0"/>
              <a:t>19/04/18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BE4-E0CA-442E-ADD2-1F0BDB6B98A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B919-BB29-4EF1-BC5A-455FF030A2CB}" type="datetimeFigureOut">
              <a:rPr lang="sl-SI" smtClean="0"/>
              <a:t>19/04/18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BE4-E0CA-442E-ADD2-1F0BDB6B98A2}" type="slidenum">
              <a:rPr lang="sl-SI" smtClean="0"/>
              <a:t>‹#›</a:t>
            </a:fld>
            <a:endParaRPr lang="sl-SI"/>
          </a:p>
        </p:txBody>
      </p:sp>
      <p:sp>
        <p:nvSpPr>
          <p:cNvPr id="6" name="Pravoko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B919-BB29-4EF1-BC5A-455FF030A2CB}" type="datetimeFigureOut">
              <a:rPr lang="sl-SI" smtClean="0"/>
              <a:t>19/04/18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BE4-E0CA-442E-ADD2-1F0BDB6B98A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B919-BB29-4EF1-BC5A-455FF030A2CB}" type="datetimeFigureOut">
              <a:rPr lang="sl-SI" smtClean="0"/>
              <a:t>19/04/18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BE4-E0CA-442E-ADD2-1F0BDB6B98A2}" type="slidenum">
              <a:rPr lang="sl-SI" smtClean="0"/>
              <a:t>‹#›</a:t>
            </a:fld>
            <a:endParaRPr lang="sl-SI"/>
          </a:p>
        </p:txBody>
      </p:sp>
      <p:sp>
        <p:nvSpPr>
          <p:cNvPr id="8" name="Pravoko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9" name="Diagram poteka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agram poteka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Krof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Ograda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Ograda besedil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24" name="Ograda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1FFB919-BB29-4EF1-BC5A-455FF030A2CB}" type="datetimeFigureOut">
              <a:rPr lang="sl-SI" smtClean="0"/>
              <a:t>19/04/18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A85BE4-E0CA-442E-ADD2-1F0BDB6B98A2}" type="slidenum">
              <a:rPr lang="sl-SI" smtClean="0"/>
              <a:t>‹#›</a:t>
            </a:fld>
            <a:endParaRPr lang="sl-SI"/>
          </a:p>
        </p:txBody>
      </p:sp>
      <p:sp>
        <p:nvSpPr>
          <p:cNvPr id="15" name="Pravoko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G1HdQ1c45y0&amp;t=3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lay.kahoot.it/%23/lobby?quizId=e6c40bb7-9977-4c85-8377-7dd1f890930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599" y="1844824"/>
            <a:ext cx="5760720" cy="4320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556934"/>
          </a:xfrm>
        </p:spPr>
        <p:txBody>
          <a:bodyPr>
            <a:normAutofit/>
          </a:bodyPr>
          <a:lstStyle/>
          <a:p>
            <a:r>
              <a:rPr lang="sl-SI" sz="7200" dirty="0" smtClean="0"/>
              <a:t>PHARAOH‘S SNAKE</a:t>
            </a:r>
            <a:endParaRPr lang="sl-SI" sz="7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092280" y="5313300"/>
            <a:ext cx="2051720" cy="1538970"/>
          </a:xfrm>
        </p:spPr>
        <p:txBody>
          <a:bodyPr>
            <a:normAutofit/>
          </a:bodyPr>
          <a:lstStyle/>
          <a:p>
            <a:r>
              <a:rPr lang="sl-SI" sz="1800" dirty="0" smtClean="0"/>
              <a:t>Karin Grdadolnik</a:t>
            </a:r>
          </a:p>
          <a:p>
            <a:r>
              <a:rPr lang="sl-SI" sz="1800" dirty="0" smtClean="0"/>
              <a:t>Sara </a:t>
            </a:r>
            <a:r>
              <a:rPr lang="sl-SI" sz="1800" dirty="0" err="1" smtClean="0"/>
              <a:t>Ferko</a:t>
            </a:r>
            <a:endParaRPr lang="sl-SI" sz="1800" dirty="0" smtClean="0"/>
          </a:p>
          <a:p>
            <a:r>
              <a:rPr lang="sl-SI" sz="1800" dirty="0" smtClean="0"/>
              <a:t>3.e.</a:t>
            </a:r>
          </a:p>
          <a:p>
            <a:r>
              <a:rPr lang="sl-SI" sz="1800" dirty="0" smtClean="0"/>
              <a:t>Gimnazija Moste</a:t>
            </a: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179513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I. REAGENTS </a:t>
            </a:r>
            <a:r>
              <a:rPr lang="sl-SI" dirty="0" err="1" smtClean="0"/>
              <a:t>and</a:t>
            </a:r>
            <a:r>
              <a:rPr lang="sl-SI" dirty="0" smtClean="0"/>
              <a:t> AMENITIES</a:t>
            </a:r>
            <a:endParaRPr lang="sl-SI" dirty="0"/>
          </a:p>
        </p:txBody>
      </p:sp>
      <p:graphicFrame>
        <p:nvGraphicFramePr>
          <p:cNvPr id="7" name="Ograd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148160"/>
              </p:ext>
            </p:extLst>
          </p:nvPr>
        </p:nvGraphicFramePr>
        <p:xfrm>
          <a:off x="1435100" y="1447800"/>
          <a:ext cx="7499350" cy="26477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49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496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5056"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/>
                        <a:t>AMENITIES</a:t>
                      </a:r>
                      <a:endParaRPr lang="sl-S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/>
                        <a:t>REAGENTS</a:t>
                      </a:r>
                      <a:endParaRPr lang="sl-S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6270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l-SI" dirty="0" err="1" smtClean="0"/>
                        <a:t>spoon</a:t>
                      </a:r>
                      <a:endParaRPr lang="sl-SI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l-SI" dirty="0" err="1" smtClean="0"/>
                        <a:t>glass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baseline="0" dirty="0" err="1" smtClean="0"/>
                        <a:t>bowl</a:t>
                      </a:r>
                      <a:endParaRPr lang="sl-SI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l-SI" baseline="0" dirty="0" err="1" smtClean="0"/>
                        <a:t>baking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baseline="0" dirty="0" err="1" smtClean="0"/>
                        <a:t>tray</a:t>
                      </a:r>
                      <a:r>
                        <a:rPr lang="sl-SI" baseline="0" dirty="0" smtClean="0"/>
                        <a:t> (</a:t>
                      </a:r>
                      <a:r>
                        <a:rPr lang="sl-SI" baseline="0" dirty="0" err="1" smtClean="0"/>
                        <a:t>for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baseline="0" dirty="0" err="1" smtClean="0"/>
                        <a:t>the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baseline="0" dirty="0" err="1" smtClean="0"/>
                        <a:t>foundation</a:t>
                      </a:r>
                      <a:r>
                        <a:rPr lang="sl-SI" baseline="0" dirty="0" smtClean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l-SI" baseline="0" dirty="0" err="1" smtClean="0"/>
                        <a:t>kitchen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baseline="0" dirty="0" err="1" smtClean="0"/>
                        <a:t>scales</a:t>
                      </a:r>
                      <a:endParaRPr lang="sl-SI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l-SI" baseline="0" dirty="0" err="1" smtClean="0"/>
                        <a:t>lighter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l-SI" sz="1800" dirty="0" err="1" smtClean="0"/>
                        <a:t>baking</a:t>
                      </a:r>
                      <a:r>
                        <a:rPr lang="sl-SI" sz="1800" dirty="0" smtClean="0"/>
                        <a:t> soda </a:t>
                      </a:r>
                      <a:r>
                        <a:rPr lang="sl-SI" sz="1800" dirty="0" smtClean="0">
                          <a:effectLst/>
                        </a:rPr>
                        <a:t>(NaHCO</a:t>
                      </a:r>
                      <a:r>
                        <a:rPr lang="sl-SI" sz="1800" baseline="-25000" dirty="0" smtClean="0">
                          <a:effectLst/>
                        </a:rPr>
                        <a:t>3(s)</a:t>
                      </a:r>
                      <a:r>
                        <a:rPr lang="sl-SI" sz="1800" dirty="0" smtClean="0">
                          <a:effectLst/>
                        </a:rPr>
                        <a:t>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l-SI" sz="1800" dirty="0" err="1" smtClean="0">
                          <a:effectLst/>
                        </a:rPr>
                        <a:t>sugar</a:t>
                      </a:r>
                      <a:r>
                        <a:rPr lang="sl-SI" sz="1800" baseline="0" dirty="0" smtClean="0">
                          <a:effectLst/>
                        </a:rPr>
                        <a:t> – </a:t>
                      </a:r>
                      <a:r>
                        <a:rPr lang="sl-SI" sz="1800" baseline="0" dirty="0" err="1" smtClean="0">
                          <a:effectLst/>
                        </a:rPr>
                        <a:t>sucrose</a:t>
                      </a:r>
                      <a:r>
                        <a:rPr lang="sl-SI" sz="1800" baseline="0" dirty="0" smtClean="0">
                          <a:effectLst/>
                        </a:rPr>
                        <a:t> </a:t>
                      </a:r>
                      <a:r>
                        <a:rPr lang="sl-SI" sz="1800" dirty="0" smtClean="0">
                          <a:effectLst/>
                        </a:rPr>
                        <a:t>(C</a:t>
                      </a:r>
                      <a:r>
                        <a:rPr lang="sl-SI" sz="1800" baseline="-25000" dirty="0" smtClean="0">
                          <a:effectLst/>
                        </a:rPr>
                        <a:t>12</a:t>
                      </a:r>
                      <a:r>
                        <a:rPr lang="sl-SI" sz="1800" dirty="0" smtClean="0">
                          <a:effectLst/>
                        </a:rPr>
                        <a:t>H</a:t>
                      </a:r>
                      <a:r>
                        <a:rPr lang="sl-SI" sz="1800" baseline="-25000" dirty="0" smtClean="0">
                          <a:effectLst/>
                        </a:rPr>
                        <a:t>22</a:t>
                      </a:r>
                      <a:r>
                        <a:rPr lang="sl-SI" sz="1800" dirty="0" smtClean="0">
                          <a:effectLst/>
                        </a:rPr>
                        <a:t>O</a:t>
                      </a:r>
                      <a:r>
                        <a:rPr lang="sl-SI" sz="1800" baseline="-25000" dirty="0" smtClean="0">
                          <a:effectLst/>
                        </a:rPr>
                        <a:t>11(s)</a:t>
                      </a:r>
                      <a:r>
                        <a:rPr lang="sl-SI" sz="1800" dirty="0" smtClean="0">
                          <a:effectLst/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sl-SI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ethanol</a:t>
                      </a: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(C</a:t>
                      </a:r>
                      <a:r>
                        <a:rPr kumimoji="0" lang="sl-SI" sz="18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kumimoji="0" lang="sl-SI" sz="18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OH</a:t>
                      </a:r>
                      <a:r>
                        <a:rPr kumimoji="0" lang="sl-SI" sz="18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sl-SI" sz="18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aq</a:t>
                      </a:r>
                      <a:r>
                        <a:rPr kumimoji="0" lang="sl-SI" sz="18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sl-SI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l-SI" sz="1800" dirty="0" err="1" smtClean="0">
                          <a:latin typeface="+mn-lt"/>
                        </a:rPr>
                        <a:t>sand</a:t>
                      </a:r>
                      <a:endParaRPr lang="sl-SI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744454"/>
            <a:ext cx="1123500" cy="168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Rezultat iskanja slik za baking so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293096"/>
            <a:ext cx="1728192" cy="181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4" descr="Rezultat iskanja slik za sug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0" name="AutoShape 6" descr="Rezultat iskanja slik za suga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1" name="AutoShape 8" descr="Rezultat iskanja slik za suga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034" name="Picture 10" descr="Povezana slika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34500" y1="15976" x2="84333" y2="73077"/>
                        <a14:foregroundMark x1="14167" y1="74260" x2="68333" y2="387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629540"/>
            <a:ext cx="2520280" cy="141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64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II. </a:t>
            </a:r>
            <a:r>
              <a:rPr lang="sl-SI" dirty="0"/>
              <a:t> </a:t>
            </a:r>
            <a:r>
              <a:rPr lang="sl-SI" dirty="0" smtClean="0"/>
              <a:t>PROCEDURE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our</a:t>
            </a:r>
            <a:r>
              <a:rPr lang="sl-SI" dirty="0" smtClean="0"/>
              <a:t> </a:t>
            </a:r>
            <a:r>
              <a:rPr lang="sl-SI" dirty="0" err="1" smtClean="0"/>
              <a:t>experiment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spcBef>
                <a:spcPts val="0"/>
              </a:spcBef>
              <a:buNone/>
            </a:pP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1.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We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measured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out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amount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of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chemicals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,</a:t>
            </a:r>
          </a:p>
          <a:p>
            <a:pPr>
              <a:spcBef>
                <a:spcPts val="0"/>
              </a:spcBef>
            </a:pPr>
            <a:endParaRPr lang="sl-SI" sz="2400" dirty="0" smtClean="0">
              <a:latin typeface="Calisto MT" panose="02040603050505030304" pitchFamily="18" charset="0"/>
              <a:cs typeface="Browallia New" panose="020B0604020202020204" pitchFamily="34" charset="-34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2.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then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we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put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sand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in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the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bowl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,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and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on it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we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put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mixture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of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sugar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and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baking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soda,</a:t>
            </a:r>
          </a:p>
          <a:p>
            <a:pPr>
              <a:spcBef>
                <a:spcPts val="0"/>
              </a:spcBef>
            </a:pPr>
            <a:endParaRPr lang="sl-SI" sz="2400" dirty="0" smtClean="0">
              <a:latin typeface="Calisto MT" panose="02040603050505030304" pitchFamily="18" charset="0"/>
              <a:cs typeface="Browallia New" panose="020B0604020202020204" pitchFamily="34" charset="-34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3.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we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spill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ethanol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around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the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mixture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and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lighted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it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with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 </a:t>
            </a:r>
            <a:r>
              <a:rPr lang="sl-SI" sz="2400" dirty="0" err="1" smtClean="0">
                <a:latin typeface="Calisto MT" panose="02040603050505030304" pitchFamily="18" charset="0"/>
                <a:cs typeface="Browallia New" panose="020B0604020202020204" pitchFamily="34" charset="-34"/>
              </a:rPr>
              <a:t>lighter</a:t>
            </a:r>
            <a:r>
              <a:rPr lang="sl-SI" sz="2400" dirty="0" smtClean="0">
                <a:latin typeface="Calisto MT" panose="02040603050505030304" pitchFamily="18" charset="0"/>
                <a:cs typeface="Browallia New" panose="020B0604020202020204" pitchFamily="34" charset="-34"/>
              </a:rPr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17032"/>
            <a:ext cx="3659395" cy="2778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5436096" y="6488668"/>
            <a:ext cx="25843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600" dirty="0" err="1" smtClean="0"/>
              <a:t>Our</a:t>
            </a:r>
            <a:r>
              <a:rPr lang="sl-SI" sz="1600" dirty="0" smtClean="0"/>
              <a:t> </a:t>
            </a:r>
            <a:r>
              <a:rPr lang="sl-SI" sz="1600" dirty="0" err="1" smtClean="0"/>
              <a:t>sketch</a:t>
            </a:r>
            <a:r>
              <a:rPr lang="sl-SI" sz="1600" dirty="0" smtClean="0"/>
              <a:t> </a:t>
            </a:r>
            <a:r>
              <a:rPr lang="sl-SI" sz="1600" dirty="0" err="1" smtClean="0"/>
              <a:t>of</a:t>
            </a:r>
            <a:r>
              <a:rPr lang="sl-SI" sz="1600" dirty="0" smtClean="0"/>
              <a:t> </a:t>
            </a:r>
            <a:r>
              <a:rPr lang="sl-SI" sz="1600" dirty="0" err="1" smtClean="0"/>
              <a:t>the</a:t>
            </a:r>
            <a:r>
              <a:rPr lang="sl-SI" sz="1600" dirty="0" smtClean="0"/>
              <a:t> </a:t>
            </a:r>
            <a:r>
              <a:rPr lang="sl-SI" sz="1600" dirty="0" err="1" smtClean="0"/>
              <a:t>experiment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885609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LINK TO OUR VIDEO ON YOU TUBE: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www.youtube.com/watch?v=G1HdQ1c45y0&amp;t=3s</a:t>
            </a: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05743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LINK TO KAHOOT: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https://play.kahoot.it/#/</a:t>
            </a:r>
            <a:r>
              <a:rPr lang="en-US" u="sng" dirty="0" smtClean="0">
                <a:hlinkClick r:id="rId2"/>
              </a:rPr>
              <a:t>lobby?quizId=e6c40bb7-9977-4c85-8377-7dd1f890930b</a:t>
            </a:r>
            <a:endParaRPr lang="sl-SI" u="sng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30471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Livarn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</TotalTime>
  <Words>161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Solsticij</vt:lpstr>
      <vt:lpstr>PHARAOH‘S SNAKE</vt:lpstr>
      <vt:lpstr>I. REAGENTS and AMENITIES</vt:lpstr>
      <vt:lpstr>II.  PROCEDURE of our experiment</vt:lpstr>
      <vt:lpstr>LINK TO OUR VIDEO ON YOU TUBE:</vt:lpstr>
      <vt:lpstr>LINK TO KAHOOT: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PHARAOH‘S SNAKE</dc:title>
  <dc:creator>Karin</dc:creator>
  <cp:lastModifiedBy>Irena Šterman</cp:lastModifiedBy>
  <cp:revision>8</cp:revision>
  <dcterms:created xsi:type="dcterms:W3CDTF">2018-04-07T12:16:57Z</dcterms:created>
  <dcterms:modified xsi:type="dcterms:W3CDTF">2018-04-19T08:56:45Z</dcterms:modified>
</cp:coreProperties>
</file>